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  <p:sldId id="263" r:id="rId11"/>
    <p:sldId id="264" r:id="rId12"/>
    <p:sldId id="265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3A193F-B3FE-45A8-8C2C-64E5CC11283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C9A793-C90F-4511-A04C-BF4BC6CD65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PURITY TEST OF ALCOHOL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DR.RAMYA S.S</a:t>
            </a:r>
            <a:endParaRPr lang="en-US" dirty="0" smtClean="0"/>
          </a:p>
          <a:p>
            <a:r>
              <a:rPr lang="en-US" dirty="0" err="1" smtClean="0"/>
              <a:t>Asst.Prof</a:t>
            </a:r>
            <a:r>
              <a:rPr lang="en-US" smtClean="0"/>
              <a:t>., </a:t>
            </a:r>
            <a:r>
              <a:rPr lang="en-US" dirty="0" smtClean="0"/>
              <a:t>Dept of Pharmacy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FOR FUSEL OIL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Take a  test tube and pour  2-3 ml of the given</a:t>
                      </a:r>
                      <a:r>
                        <a:rPr lang="en-US" b="1" baseline="0" dirty="0" smtClean="0"/>
                        <a:t> sample of alcohol and add few drops of Silver nitrate solution into it and expose the test tube to Sunlight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nstantia" pitchFamily="18" charset="0"/>
                          <a:ea typeface="Calibri"/>
                          <a:cs typeface="Times New Roman"/>
                        </a:rPr>
                        <a:t>A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Reddish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sediment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Constantia" pitchFamily="18" charset="0"/>
                          <a:ea typeface="Calibri"/>
                          <a:cs typeface="Times New Roman"/>
                        </a:rPr>
                        <a:t>is </a:t>
                      </a: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formed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Fusel oil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Take a  test tube and pour  2-3 ml of the given</a:t>
                      </a:r>
                      <a:r>
                        <a:rPr lang="en-US" b="1" baseline="0" dirty="0" smtClean="0"/>
                        <a:t> sample of alcohol and add few drops of Silver nitrate solution into it and expose the test tube to Sunlight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No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Reddish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sediment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is formed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Absence of Fusel oil</a:t>
                      </a:r>
                      <a:endParaRPr lang="en-US" sz="1800" b="1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FOR FUSEL OIL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1"/>
          <a:ext cx="8229600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954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Small amount of the given sample of alcohol is poured into a porcelain dish and allowed to evaporate spontaneously</a:t>
                      </a:r>
                      <a:r>
                        <a:rPr lang="en-US" b="1" baseline="0" dirty="0" smtClean="0"/>
                        <a:t> protected from dust. Then smell the dish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An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acrid smell is found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Fusel oil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Small amount of the given sample of alcohol is poured into a porcelain dish and allowed to evaporate spontaneously</a:t>
                      </a:r>
                      <a:r>
                        <a:rPr lang="en-US" b="1" baseline="0" dirty="0" smtClean="0"/>
                        <a:t> protected from dust. Then smell the dish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Characteristic smell of alcohol is found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Absence of Fusel oil</a:t>
                      </a:r>
                      <a:endParaRPr lang="en-US" sz="1800" b="1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FOR WATER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1"/>
          <a:ext cx="8229600" cy="47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2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Take a  test tube and pour  2-3 ml of the given</a:t>
                      </a:r>
                      <a:r>
                        <a:rPr lang="en-US" b="1" baseline="0" dirty="0" smtClean="0"/>
                        <a:t> sample of alcohol into it and add 0.5 g of anhydrous copper </a:t>
                      </a:r>
                      <a:r>
                        <a:rPr lang="en-US" b="1" baseline="0" dirty="0" err="1" smtClean="0"/>
                        <a:t>sulphate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colour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the powder turns to blue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 Water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Take a  test tube and pour  2-3 ml of the given</a:t>
                      </a:r>
                      <a:r>
                        <a:rPr lang="en-US" b="1" baseline="0" dirty="0" smtClean="0"/>
                        <a:t> sample of alcohol  into it and add 0.5 g of anhydrous copper </a:t>
                      </a:r>
                      <a:r>
                        <a:rPr lang="en-US" b="1" baseline="0" dirty="0" err="1" smtClean="0"/>
                        <a:t>sulphate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1800" b="1" dirty="0" err="1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colour</a:t>
                      </a: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the powder remains the same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Absence of  Water</a:t>
                      </a:r>
                      <a:endParaRPr lang="en-US" sz="1800" b="1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FOR WATER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Anhydrous copper </a:t>
            </a:r>
            <a:r>
              <a:rPr lang="en-US" dirty="0" err="1" smtClean="0"/>
              <a:t>sulphate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Hydrated Copper  </a:t>
            </a:r>
            <a:r>
              <a:rPr lang="en-US" dirty="0" err="1" smtClean="0"/>
              <a:t>sulphate</a:t>
            </a:r>
            <a:endParaRPr lang="en-US" dirty="0"/>
          </a:p>
        </p:txBody>
      </p:sp>
      <p:pic>
        <p:nvPicPr>
          <p:cNvPr id="3074" name="Picture 2" descr="C:\Users\Windows\Pictures\anhydrous copper sulphat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67000"/>
            <a:ext cx="3962399" cy="3505200"/>
          </a:xfrm>
          <a:prstGeom prst="rect">
            <a:avLst/>
          </a:prstGeom>
          <a:noFill/>
        </p:spPr>
      </p:pic>
      <p:pic>
        <p:nvPicPr>
          <p:cNvPr id="3075" name="Picture 3" descr="C:\Users\Windows\Pictures\hydrated copper sulphat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90800"/>
            <a:ext cx="3886199" cy="3581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FOR METHYL ALCOHOL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1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OBSERVATION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INFERENCE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24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Take a  test tube and pour  2-3 ml of the given</a:t>
                      </a:r>
                      <a:r>
                        <a:rPr lang="en-US" sz="2000" b="1" baseline="0" dirty="0" smtClean="0"/>
                        <a:t> sample of alcohol into it and add 1 g of  Salicylic acid and 1 ml of </a:t>
                      </a:r>
                      <a:r>
                        <a:rPr lang="en-US" sz="2000" b="1" baseline="0" dirty="0" err="1" smtClean="0"/>
                        <a:t>Conc.Sulphuric</a:t>
                      </a:r>
                      <a:r>
                        <a:rPr lang="en-US" sz="2000" b="1" baseline="0" dirty="0" smtClean="0"/>
                        <a:t> acid into it. Then hold the test tube over a spirit lamp flame and warm it and then smell the test tube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 fragrant smell of methyl </a:t>
                      </a:r>
                      <a:r>
                        <a:rPr lang="en-US" sz="2000" b="1" dirty="0" err="1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salicylate</a:t>
                      </a:r>
                      <a:r>
                        <a:rPr lang="en-US" sz="20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( Oil of  Wintergreen) is obtained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en-US" sz="20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only smell of  alcohol</a:t>
                      </a:r>
                      <a:endParaRPr lang="en-US" sz="20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US" sz="20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 Methyl alcohol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Absence of Methyl alcohol</a:t>
                      </a:r>
                      <a:endParaRPr lang="en-US" sz="20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indows\Pictures\alcoho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7848600" cy="4343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ETHYL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liquid vehicle used in Homoeopathy for preparation of Homoeopathic Medicine</a:t>
            </a:r>
          </a:p>
          <a:p>
            <a:r>
              <a:rPr lang="en-US" dirty="0" smtClean="0"/>
              <a:t>Chemical Formula - </a:t>
            </a:r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5</a:t>
            </a:r>
            <a:r>
              <a:rPr lang="en-US" b="1" dirty="0" smtClean="0"/>
              <a:t>OH</a:t>
            </a:r>
            <a:endParaRPr lang="en-US" dirty="0" smtClean="0"/>
          </a:p>
          <a:p>
            <a:r>
              <a:rPr lang="en-US" dirty="0" smtClean="0"/>
              <a:t>Sources – Molasses, Sugar, Starch, Ethylene</a:t>
            </a:r>
          </a:p>
          <a:p>
            <a:r>
              <a:rPr lang="en-US" dirty="0" smtClean="0"/>
              <a:t>Common impurity – Fusel oil which is </a:t>
            </a:r>
            <a:r>
              <a:rPr lang="en-US" dirty="0" err="1" smtClean="0"/>
              <a:t>iso</a:t>
            </a:r>
            <a:r>
              <a:rPr lang="en-US" dirty="0" smtClean="0"/>
              <a:t>-amyl alcohol and is formed when alcohol is formed from starch. </a:t>
            </a:r>
          </a:p>
          <a:p>
            <a:r>
              <a:rPr lang="en-US" dirty="0" smtClean="0"/>
              <a:t>Other impurities – Acid, Water, Methyl alcohol, </a:t>
            </a:r>
            <a:r>
              <a:rPr lang="en-US" dirty="0" err="1" smtClean="0"/>
              <a:t>glycerine</a:t>
            </a:r>
            <a:r>
              <a:rPr lang="en-US" dirty="0" smtClean="0"/>
              <a:t>, Butyl alcohol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 – To determine the impurities in the given sample of ethyl alcohol</a:t>
            </a:r>
          </a:p>
          <a:p>
            <a:r>
              <a:rPr lang="en-US" dirty="0" smtClean="0"/>
              <a:t>Materials Required – Blue Litmus Paper, Silver nitrate solution, Conc. </a:t>
            </a:r>
            <a:r>
              <a:rPr lang="en-US" dirty="0" err="1" smtClean="0"/>
              <a:t>Sulphuric</a:t>
            </a:r>
            <a:r>
              <a:rPr lang="en-US" dirty="0" smtClean="0"/>
              <a:t> acid, Anhydrous copper </a:t>
            </a:r>
            <a:r>
              <a:rPr lang="en-US" dirty="0" err="1" smtClean="0"/>
              <a:t>sulphate</a:t>
            </a:r>
            <a:r>
              <a:rPr lang="en-US" dirty="0" smtClean="0"/>
              <a:t>, Salicylic acid, Spirit lamp, Test tubes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PROCEDURE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TEST  FOR ACID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 given sample of  alcohol is taken in a test tube and a blue litmus paper is dipped into 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Blue litmus paper changed to 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red </a:t>
                      </a:r>
                      <a:r>
                        <a:rPr kumimoji="0"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Presence  of  acid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TEST  FOR ACID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 given sample of  alcohol is taken in a test tube and a blue litmus paper is dipped into 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</a:t>
                      </a:r>
                      <a:r>
                        <a:rPr lang="en-US" b="1" baseline="0" dirty="0" smtClean="0"/>
                        <a:t> change in </a:t>
                      </a:r>
                      <a:r>
                        <a:rPr lang="en-US" b="1" baseline="0" dirty="0" err="1" smtClean="0"/>
                        <a:t>colour</a:t>
                      </a:r>
                      <a:r>
                        <a:rPr lang="en-US" b="1" baseline="0" dirty="0" smtClean="0"/>
                        <a:t> of Blue litmus paper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Absence of  Acid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TEST  FOR ACID</a:t>
            </a:r>
            <a:endParaRPr lang="en-US" dirty="0"/>
          </a:p>
        </p:txBody>
      </p:sp>
      <p:pic>
        <p:nvPicPr>
          <p:cNvPr id="4" name="Picture 2" descr="C:\Users\Windows\Pictures\litmus te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057400"/>
            <a:ext cx="4267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FOR OTHER IMPURITIES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 given sample of  alcohol is taken in a test tube and an equal volume of distilled water is added and smell 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nstantia" pitchFamily="18" charset="0"/>
                          <a:ea typeface="Calibri"/>
                          <a:cs typeface="Times New Roman"/>
                        </a:rPr>
                        <a:t>A  foreign smell is found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nstantia" pitchFamily="18" charset="0"/>
                          <a:ea typeface="Calibri"/>
                          <a:cs typeface="Times New Roman"/>
                        </a:rPr>
                        <a:t>Impure  alcohol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 given sample of  alcohol is taken in a test tube and an equal volume of distilled water is added and smell it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Characteristic smell of alcohol is found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Pure alcohol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Porcelain Dish</a:t>
            </a:r>
            <a:endParaRPr lang="en-US" dirty="0"/>
          </a:p>
        </p:txBody>
      </p:sp>
      <p:pic>
        <p:nvPicPr>
          <p:cNvPr id="5122" name="Picture 2" descr="C:\Users\Windows\Pictures\dis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0"/>
            <a:ext cx="5334000" cy="4038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FOR FUSEL OIL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</a:t>
                      </a:r>
                      <a:r>
                        <a:rPr lang="en-US" b="1" baseline="0" dirty="0" smtClean="0"/>
                        <a:t> amount of </a:t>
                      </a:r>
                      <a:r>
                        <a:rPr lang="en-US" b="1" baseline="0" dirty="0" err="1" smtClean="0"/>
                        <a:t>Conc.Sulphuric</a:t>
                      </a:r>
                      <a:r>
                        <a:rPr lang="en-US" b="1" baseline="0" dirty="0" smtClean="0"/>
                        <a:t> acid and given sample of ethyl alcohol is taken in a test tube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onstantia" pitchFamily="18" charset="0"/>
                          <a:ea typeface="Calibri"/>
                          <a:cs typeface="Times New Roman"/>
                        </a:rPr>
                        <a:t>A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Reddish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sediment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>
                          <a:latin typeface="Constantia" pitchFamily="18" charset="0"/>
                          <a:ea typeface="Calibri"/>
                          <a:cs typeface="Times New Roman"/>
                        </a:rPr>
                        <a:t>is </a:t>
                      </a: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formed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Presence</a:t>
                      </a: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 of Fusel oil</a:t>
                      </a: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Equal</a:t>
                      </a:r>
                      <a:r>
                        <a:rPr lang="en-US" b="1" baseline="0" dirty="0" smtClean="0"/>
                        <a:t> amount of </a:t>
                      </a:r>
                      <a:r>
                        <a:rPr lang="en-US" b="1" baseline="0" dirty="0" err="1" smtClean="0"/>
                        <a:t>Conc.Sulphuric</a:t>
                      </a:r>
                      <a:r>
                        <a:rPr lang="en-US" b="1" baseline="0" dirty="0" smtClean="0"/>
                        <a:t> acid and given sample of ethyl alcohol is taken in a test tube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No 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Reddish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sediment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is formed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Absence of Fusel oil</a:t>
                      </a:r>
                      <a:endParaRPr lang="en-US" sz="1800" b="1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Windows\Pictures\fusel oi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1" y="2362200"/>
            <a:ext cx="4572000" cy="411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653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Flow</vt:lpstr>
      <vt:lpstr>PURITY TEST OF ALCOHOL</vt:lpstr>
      <vt:lpstr>ETHYL ALCOHOL</vt:lpstr>
      <vt:lpstr>PowerPoint Presentation</vt:lpstr>
      <vt:lpstr>PROCEDURE</vt:lpstr>
      <vt:lpstr>TEST  FOR ACID</vt:lpstr>
      <vt:lpstr>TEST FOR OTHER IMPURITIES</vt:lpstr>
      <vt:lpstr>Porcelain Dish</vt:lpstr>
      <vt:lpstr>TEST FOR FUSEL OIL</vt:lpstr>
      <vt:lpstr>PowerPoint Presentation</vt:lpstr>
      <vt:lpstr>TEST FOR FUSEL OIL</vt:lpstr>
      <vt:lpstr>TEST FOR FUSEL OIL</vt:lpstr>
      <vt:lpstr>TEST FOR WATER</vt:lpstr>
      <vt:lpstr>TEST FOR WATER</vt:lpstr>
      <vt:lpstr>TEST FOR METHYL ALCOHOL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PURITY TEST OF ALCOHOL</dc:title>
  <dc:creator>Windows</dc:creator>
  <cp:lastModifiedBy>Lib Lab One</cp:lastModifiedBy>
  <cp:revision>19</cp:revision>
  <dcterms:created xsi:type="dcterms:W3CDTF">2021-04-13T06:13:32Z</dcterms:created>
  <dcterms:modified xsi:type="dcterms:W3CDTF">2020-11-21T06:40:56Z</dcterms:modified>
</cp:coreProperties>
</file>